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media/image7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8" r:id="rId12"/>
    <p:sldId id="26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71B798B-F387-459E-9083-AEE2EE8D9A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2523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        on </a:t>
            </a:r>
            <a:br>
              <a:rPr lang="en-US" dirty="0"/>
            </a:br>
            <a:r>
              <a:rPr lang="en-US" dirty="0"/>
              <a:t>			FOOD FOR NEEDY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2943"/>
            <a:ext cx="9144000" cy="1655762"/>
          </a:xfrm>
        </p:spPr>
        <p:txBody>
          <a:bodyPr>
            <a:normAutofit fontScale="75000" lnSpcReduction="20000"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Team members :-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Niru Kumari Mishra (740325)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Rabin Phaiju (740329)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Rodip Duwal (740334)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Roshan Dumaru (740335)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E5BD09D-A0CD-4571-BE66-78329D21FE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Displaying Organized and detail of product.</a:t>
            </a:r>
          </a:p>
          <a:p>
            <a:r>
              <a:rPr lang="en-US" dirty="0"/>
              <a:t>Categorization of items.</a:t>
            </a:r>
          </a:p>
          <a:p>
            <a:r>
              <a:rPr lang="en-US" dirty="0"/>
              <a:t>Implement in Nepal.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8557206-CFE3-4078-AA88-5227809D54C9}"/>
              </a:ext>
            </a:extLst>
          </p:cNvPr>
          <p:cNvSpPr/>
          <p:nvPr/>
        </p:nvSpPr>
        <p:spPr>
          <a:xfrm>
            <a:off x="6721928" y="0"/>
            <a:ext cx="5470072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888" y="338492"/>
            <a:ext cx="10474911" cy="1325563"/>
          </a:xfrm>
        </p:spPr>
        <p:txBody>
          <a:bodyPr>
            <a:normAutofit/>
          </a:bodyPr>
          <a:lstStyle/>
          <a:p>
            <a:r>
              <a:rPr lang="en-US" sz="5400" dirty="0"/>
              <a:t>   Any Queries 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6298C-5FEC-4742-9439-361497E30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88" y="2002547"/>
            <a:ext cx="6397323" cy="42632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9944B-F985-4F91-B8AF-89CF1DCA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517DE3-8548-4BE8-BA0F-B9219FDD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6" y="338492"/>
            <a:ext cx="10474911" cy="1325563"/>
          </a:xfrm>
        </p:spPr>
        <p:txBody>
          <a:bodyPr>
            <a:normAutofit/>
          </a:bodyPr>
          <a:lstStyle/>
          <a:p>
            <a:r>
              <a:rPr lang="en-US" dirty="0"/>
              <a:t>E-R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/>
          <p:nvPr>
            <p:extLst>
              <p:ext uri="{D42A27DB-BD31-4B8C-83A1-F6EECF244321}">
                <p14:modId xmlns:p14="http://schemas.microsoft.com/office/powerpoint/2010/main" val="3240615433"/>
              </p:ext>
            </p:extLst>
          </p:nvPr>
        </p:nvGraphicFramePr>
        <p:xfrm>
          <a:off x="838200" y="1344476"/>
          <a:ext cx="10515600" cy="3748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9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1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93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1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88950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JobDescription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200" b="0" baseline="300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Identification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</a:t>
                      </a: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115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Coding</a:t>
                      </a: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200" b="0" dirty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and testing 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US" sz="1200" b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200" b="0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</a:t>
                      </a: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200" b="0" dirty="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90000"/>
                        </a:lnSpc>
                        <a:buNone/>
                      </a:pPr>
                      <a:r>
                        <a:rPr lang="en-US" sz="1100" b="0" dirty="0">
                          <a:solidFill>
                            <a:srgbClr val="FFFFFF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sz="1100" b="0" dirty="0">
                        <a:solidFill>
                          <a:srgbClr val="FFFFFF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Text Box 99"/>
          <p:cNvSpPr txBox="1"/>
          <p:nvPr/>
        </p:nvSpPr>
        <p:spPr>
          <a:xfrm>
            <a:off x="3289935" y="4205605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1200" b="1">
                <a:latin typeface="Times New Roman" panose="02020603050405020304" pitchFamily="18" charset="0"/>
                <a:cs typeface="等线" charset="0"/>
              </a:rPr>
              <a:t> 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459CF2-FC87-4E2F-A2CF-84A1692167A5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+mn-ea"/>
              </a:rPr>
              <a:t>Work Breakdown Structure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D19B623-43CD-4B8C-A971-7FB6DFA9EE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039"/>
            <a:ext cx="10515600" cy="4351338"/>
          </a:xfrm>
        </p:spPr>
        <p:txBody>
          <a:bodyPr>
            <a:normAutofit fontScale="95000"/>
          </a:bodyPr>
          <a:lstStyle/>
          <a:p>
            <a:r>
              <a:rPr lang="en-US" dirty="0">
                <a:sym typeface="+mn-ea"/>
              </a:rPr>
              <a:t>Introduction</a:t>
            </a:r>
          </a:p>
          <a:p>
            <a:r>
              <a:rPr lang="en-US" dirty="0">
                <a:sym typeface="+mn-ea"/>
              </a:rPr>
              <a:t>Motivation</a:t>
            </a:r>
          </a:p>
          <a:p>
            <a:r>
              <a:rPr lang="en-US" dirty="0">
                <a:sym typeface="+mn-ea"/>
              </a:rPr>
              <a:t>Statement of Problems</a:t>
            </a:r>
            <a:endParaRPr lang="en-US" dirty="0"/>
          </a:p>
          <a:p>
            <a:r>
              <a:rPr lang="en-US" dirty="0">
                <a:sym typeface="+mn-ea"/>
              </a:rPr>
              <a:t>Objectives</a:t>
            </a:r>
          </a:p>
          <a:p>
            <a:r>
              <a:rPr lang="en-US" dirty="0">
                <a:sym typeface="+mn-ea"/>
              </a:rPr>
              <a:t>Scope</a:t>
            </a:r>
          </a:p>
          <a:p>
            <a:r>
              <a:rPr lang="en-US" dirty="0">
                <a:sym typeface="+mn-ea"/>
              </a:rPr>
              <a:t>Literature Review </a:t>
            </a:r>
          </a:p>
          <a:p>
            <a:r>
              <a:rPr lang="en-US" dirty="0">
                <a:sym typeface="+mn-ea"/>
              </a:rPr>
              <a:t>Methodology</a:t>
            </a:r>
            <a:endParaRPr lang="en-US" dirty="0"/>
          </a:p>
          <a:p>
            <a:r>
              <a:rPr lang="en-US" dirty="0">
                <a:sym typeface="+mn-ea"/>
              </a:rPr>
              <a:t>Expected Outcome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F30CFC2-3994-4DEB-8F2C-E88AB8685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Food is any substance consumed to provide nutritional support for an organism.</a:t>
            </a:r>
          </a:p>
          <a:p>
            <a:r>
              <a:rPr lang="en-US" dirty="0"/>
              <a:t> Food waste is very common.</a:t>
            </a:r>
          </a:p>
          <a:p>
            <a:r>
              <a:rPr lang="en-US" dirty="0"/>
              <a:t> Food should be utilized properly.</a:t>
            </a:r>
          </a:p>
          <a:p>
            <a:r>
              <a:rPr lang="en-US" dirty="0"/>
              <a:t>Food For Needy, a platform to fill appetite for hunger.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4D19AAF-88A4-4AE1-A9C6-7FEEFE4D04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429" y="2055813"/>
            <a:ext cx="10515600" cy="4351338"/>
          </a:xfrm>
        </p:spPr>
        <p:txBody>
          <a:bodyPr/>
          <a:lstStyle/>
          <a:p>
            <a:r>
              <a:rPr lang="en-US" dirty="0"/>
              <a:t>Causes from Food Loss and Food Waste.</a:t>
            </a:r>
          </a:p>
          <a:p>
            <a:r>
              <a:rPr lang="en-US" dirty="0">
                <a:sym typeface="+mn-ea"/>
              </a:rPr>
              <a:t>Don’t waste food</a:t>
            </a:r>
            <a:r>
              <a:rPr lang="en-US" dirty="0"/>
              <a:t> “THE KATHMANDU POST” [ Nov-12-19 ]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9D7066A-CAEC-4D65-B38F-9E79A855C4BA}"/>
              </a:ext>
            </a:extLst>
          </p:cNvPr>
          <p:cNvSpPr/>
          <p:nvPr/>
        </p:nvSpPr>
        <p:spPr>
          <a:xfrm>
            <a:off x="7481316" y="0"/>
            <a:ext cx="4024884" cy="2522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70A6DAF-56D9-41A0-B089-69368D5A86F7}"/>
              </a:ext>
            </a:extLst>
          </p:cNvPr>
          <p:cNvSpPr/>
          <p:nvPr/>
        </p:nvSpPr>
        <p:spPr>
          <a:xfrm>
            <a:off x="859971" y="3521189"/>
            <a:ext cx="5236029" cy="30371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CA49FBA7-B063-48DE-B04C-3E368028A7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Statement of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World Statistics.</a:t>
            </a:r>
          </a:p>
          <a:p>
            <a:r>
              <a:rPr lang="en-US" dirty="0"/>
              <a:t>Categorization of food.</a:t>
            </a:r>
          </a:p>
          <a:p>
            <a:r>
              <a:rPr lang="en-US" dirty="0"/>
              <a:t>No proper display of food item's details.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064DB54-9BB1-48DA-A77B-1CC1556A51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To provide a platform that:</a:t>
            </a:r>
          </a:p>
          <a:p>
            <a:pPr lvl="1"/>
            <a:r>
              <a:rPr lang="en-US" dirty="0"/>
              <a:t>Aware People</a:t>
            </a:r>
          </a:p>
          <a:p>
            <a:pPr lvl="1"/>
            <a:r>
              <a:rPr lang="en-US" dirty="0"/>
              <a:t>Promote free food services to needy.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CE923-2647-4E3B-AD71-828F6123B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910" y="365125"/>
            <a:ext cx="514099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FBDEB18-2892-4825-B032-77B27C47B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platform to link food donator and needy.</a:t>
            </a:r>
          </a:p>
          <a:p>
            <a:r>
              <a:rPr lang="en-US" dirty="0"/>
              <a:t>Aware about the actual value of food.</a:t>
            </a:r>
          </a:p>
          <a:p>
            <a:r>
              <a:rPr lang="en-US" dirty="0"/>
              <a:t>Monitor food waste in all food outlets.</a:t>
            </a:r>
          </a:p>
          <a:p>
            <a:r>
              <a:rPr lang="en-US" dirty="0"/>
              <a:t>Host in web.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8EF8592B-25D3-4CD4-9354-153050F42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10" dirty="0"/>
              <a:t>Poor </a:t>
            </a:r>
            <a:r>
              <a:rPr lang="en-US" dirty="0"/>
              <a:t>nutrition </a:t>
            </a:r>
            <a:r>
              <a:rPr lang="en-US" spc="-160" dirty="0"/>
              <a:t>causes </a:t>
            </a:r>
            <a:r>
              <a:rPr lang="en-US" b="1" spc="-114" dirty="0">
                <a:latin typeface="Trebuchet MS"/>
                <a:cs typeface="Trebuchet MS"/>
              </a:rPr>
              <a:t>nearly </a:t>
            </a:r>
            <a:r>
              <a:rPr lang="en-US" b="1" spc="-95" dirty="0">
                <a:latin typeface="Trebuchet MS"/>
                <a:cs typeface="Trebuchet MS"/>
              </a:rPr>
              <a:t>28% </a:t>
            </a:r>
            <a:r>
              <a:rPr lang="en-US" b="1" spc="-105" dirty="0">
                <a:latin typeface="Trebuchet MS"/>
                <a:cs typeface="Trebuchet MS"/>
              </a:rPr>
              <a:t>deaths </a:t>
            </a:r>
            <a:r>
              <a:rPr lang="en-US" spc="-25" dirty="0"/>
              <a:t>in </a:t>
            </a:r>
            <a:r>
              <a:rPr lang="en-US" spc="-60" dirty="0"/>
              <a:t>children under </a:t>
            </a:r>
            <a:r>
              <a:rPr lang="en-US" spc="-80" dirty="0"/>
              <a:t>five.</a:t>
            </a:r>
          </a:p>
          <a:p>
            <a:r>
              <a:rPr lang="en-US" dirty="0"/>
              <a:t>No existing legal system for donating food like in foreign countries.</a:t>
            </a:r>
          </a:p>
          <a:p>
            <a:r>
              <a:rPr lang="en-US" dirty="0"/>
              <a:t>Related projects (</a:t>
            </a:r>
            <a:r>
              <a:rPr lang="en-US" dirty="0" err="1"/>
              <a:t>FoodRescue</a:t>
            </a:r>
            <a:r>
              <a:rPr lang="en-US" dirty="0"/>
              <a:t>, </a:t>
            </a:r>
            <a:r>
              <a:rPr lang="en-US" dirty="0" err="1"/>
              <a:t>Groliste</a:t>
            </a:r>
            <a:r>
              <a:rPr lang="en-US" dirty="0"/>
              <a:t>, </a:t>
            </a:r>
            <a:r>
              <a:rPr lang="en-US" dirty="0" err="1"/>
              <a:t>Foodtank</a:t>
            </a:r>
            <a:r>
              <a:rPr lang="en-US" dirty="0"/>
              <a:t> etc.)</a:t>
            </a:r>
          </a:p>
          <a:p>
            <a:r>
              <a:rPr lang="en-US" dirty="0"/>
              <a:t>Issue such as </a:t>
            </a:r>
          </a:p>
          <a:p>
            <a:pPr lvl="1"/>
            <a:r>
              <a:rPr lang="en-US" dirty="0"/>
              <a:t>No categorization </a:t>
            </a:r>
          </a:p>
          <a:p>
            <a:pPr lvl="1"/>
            <a:r>
              <a:rPr lang="en-US" dirty="0"/>
              <a:t>Details of Food are not shown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D7EAA5C-F7F1-4BBD-9271-5DA5C9CDFB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trans="64000" gridSize="3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4000"/>
              </a:schemeClr>
            </a:glo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project will be carried out </a:t>
            </a:r>
            <a:endParaRPr lang="en-US" dirty="0"/>
          </a:p>
          <a:p>
            <a:pPr lvl="1"/>
            <a:r>
              <a:rPr lang="en-US" dirty="0"/>
              <a:t>References (FoodTank, Food Rescue , </a:t>
            </a:r>
            <a:r>
              <a:rPr lang="en-US" dirty="0" err="1"/>
              <a:t>Groliste</a:t>
            </a:r>
            <a:r>
              <a:rPr lang="en-US" dirty="0"/>
              <a:t> etc.)</a:t>
            </a:r>
          </a:p>
          <a:p>
            <a:r>
              <a:rPr lang="en-US" dirty="0"/>
              <a:t>Tools &amp; Platform</a:t>
            </a:r>
          </a:p>
          <a:p>
            <a:pPr lvl="1"/>
            <a:r>
              <a:rPr lang="en-US" sz="2400" dirty="0"/>
              <a:t>Sublime</a:t>
            </a:r>
            <a:endParaRPr lang="en-US" dirty="0"/>
          </a:p>
          <a:p>
            <a:pPr lvl="1"/>
            <a:r>
              <a:rPr lang="en-US" dirty="0"/>
              <a:t>JS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Bootstrap</a:t>
            </a:r>
          </a:p>
          <a:p>
            <a:pPr lvl="1"/>
            <a:r>
              <a:rPr lang="en-US" dirty="0"/>
              <a:t>Apache Server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LightScreen trans="64000" gridSize="3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>
          <a:glow>
            <a:schemeClr val="accent1">
              <a:alpha val="44000"/>
            </a:schemeClr>
          </a:glow>
        </a:effectLst>
      </a:spPr>
      <a:bodyPr wrap="square" lIns="0" tIns="0" rIns="0" bIns="0" rtlCol="0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315</Words>
  <Application>Microsoft Office PowerPoint</Application>
  <PresentationFormat>Widescreen</PresentationFormat>
  <Paragraphs>131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Trebuchet MS</vt:lpstr>
      <vt:lpstr>Office Theme</vt:lpstr>
      <vt:lpstr>Presentation          on     FOOD FOR NEEDY</vt:lpstr>
      <vt:lpstr>Content</vt:lpstr>
      <vt:lpstr>Introduction</vt:lpstr>
      <vt:lpstr>Motivation</vt:lpstr>
      <vt:lpstr>Statement of Problems</vt:lpstr>
      <vt:lpstr>Objectives</vt:lpstr>
      <vt:lpstr>Scope </vt:lpstr>
      <vt:lpstr>Literature Review</vt:lpstr>
      <vt:lpstr>Methodology </vt:lpstr>
      <vt:lpstr>Expected Outcome</vt:lpstr>
      <vt:lpstr>   Any Queries !!!</vt:lpstr>
      <vt:lpstr>E-R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 on  			FOOD FOR NEEDY</dc:title>
  <dc:creator>Niru Wizard</dc:creator>
  <cp:lastModifiedBy>Rabin Phaiju</cp:lastModifiedBy>
  <cp:revision>47</cp:revision>
  <dcterms:created xsi:type="dcterms:W3CDTF">2019-11-14T05:54:00Z</dcterms:created>
  <dcterms:modified xsi:type="dcterms:W3CDTF">2019-11-15T00:50:59Z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1033-11.2.0.9031</vt:lpwstr>
  </property>
</Properties>
</file>